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46"/>
    <p:restoredTop sz="94599"/>
  </p:normalViewPr>
  <p:slideViewPr>
    <p:cSldViewPr snapToGrid="0" snapToObjects="1">
      <p:cViewPr varScale="1">
        <p:scale>
          <a:sx n="80" d="100"/>
          <a:sy n="80" d="100"/>
        </p:scale>
        <p:origin x="304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5940-6CDB-6741-ABB6-BAAEE9CDAD00}"/>
              </a:ext>
            </a:extLst>
          </p:cNvPr>
          <p:cNvSpPr>
            <a:spLocks noGrp="1"/>
          </p:cNvSpPr>
          <p:nvPr>
            <p:ph type="ctrTitle"/>
          </p:nvPr>
        </p:nvSpPr>
        <p:spPr>
          <a:xfrm>
            <a:off x="971550" y="1646133"/>
            <a:ext cx="5829300" cy="3501813"/>
          </a:xfrm>
        </p:spPr>
        <p:txBody>
          <a:bodyPr anchor="b"/>
          <a:lstStyle>
            <a:lvl1pPr algn="ctr">
              <a:defRPr sz="3825"/>
            </a:lvl1pPr>
          </a:lstStyle>
          <a:p>
            <a:r>
              <a:rPr lang="en-US"/>
              <a:t>Click to edit Master title style</a:t>
            </a:r>
          </a:p>
        </p:txBody>
      </p:sp>
      <p:sp>
        <p:nvSpPr>
          <p:cNvPr id="3" name="Subtitle 2">
            <a:extLst>
              <a:ext uri="{FF2B5EF4-FFF2-40B4-BE49-F238E27FC236}">
                <a16:creationId xmlns:a16="http://schemas.microsoft.com/office/drawing/2014/main" id="{6EAD4920-CA9C-504A-9EA4-7ECA854783A6}"/>
              </a:ext>
            </a:extLst>
          </p:cNvPr>
          <p:cNvSpPr>
            <a:spLocks noGrp="1"/>
          </p:cNvSpPr>
          <p:nvPr>
            <p:ph type="subTitle" idx="1"/>
          </p:nvPr>
        </p:nvSpPr>
        <p:spPr>
          <a:xfrm>
            <a:off x="971550" y="5282989"/>
            <a:ext cx="5829300" cy="2428451"/>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a:extLst>
              <a:ext uri="{FF2B5EF4-FFF2-40B4-BE49-F238E27FC236}">
                <a16:creationId xmlns:a16="http://schemas.microsoft.com/office/drawing/2014/main" id="{18B41E7C-AA84-134B-944A-967B14A63FC4}"/>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5" name="Footer Placeholder 4">
            <a:extLst>
              <a:ext uri="{FF2B5EF4-FFF2-40B4-BE49-F238E27FC236}">
                <a16:creationId xmlns:a16="http://schemas.microsoft.com/office/drawing/2014/main" id="{105FAAE7-4043-BE4E-836B-41B6CE20CD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A7537E-5B51-6140-88D4-F2C6C1FE4373}"/>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1476323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E8FA-7B1F-F941-B59B-A583C6ECF0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D1C7B6-DC2F-BF49-84CD-29AB38D2C1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F2E45-19DC-CD46-88EF-1471C1C2BA67}"/>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5" name="Footer Placeholder 4">
            <a:extLst>
              <a:ext uri="{FF2B5EF4-FFF2-40B4-BE49-F238E27FC236}">
                <a16:creationId xmlns:a16="http://schemas.microsoft.com/office/drawing/2014/main" id="{9F5066B8-C1C4-1548-943B-C56D96D5DC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CBF531-956A-6644-AF71-EF845795A616}"/>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414017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453DC7-201C-9A40-B288-708E1AD21388}"/>
              </a:ext>
            </a:extLst>
          </p:cNvPr>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A06B0C-0372-7F48-A690-0EDEF9A863B1}"/>
              </a:ext>
            </a:extLst>
          </p:cNvPr>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A50CEC-313C-044C-AD9E-40C75CDED946}"/>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5" name="Footer Placeholder 4">
            <a:extLst>
              <a:ext uri="{FF2B5EF4-FFF2-40B4-BE49-F238E27FC236}">
                <a16:creationId xmlns:a16="http://schemas.microsoft.com/office/drawing/2014/main" id="{CDBAB668-F7F0-5C42-BB90-7ED5A3E97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2E74BA1-7BF4-4F49-BDC4-FB7D1B262577}"/>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129302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36D31-D702-3745-9213-6F9C65330B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BF2E4B-4683-204D-8D48-D57A8271B1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F009A-ED0D-B349-9EAC-70059828450A}"/>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5" name="Footer Placeholder 4">
            <a:extLst>
              <a:ext uri="{FF2B5EF4-FFF2-40B4-BE49-F238E27FC236}">
                <a16:creationId xmlns:a16="http://schemas.microsoft.com/office/drawing/2014/main" id="{CEF82A59-FF91-EB4C-8E6B-1EC64D8A82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E3F396-1875-3241-ABD6-B4E48C7760B1}"/>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384854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33E5A-43B2-1A46-9BA0-F135937F1345}"/>
              </a:ext>
            </a:extLst>
          </p:cNvPr>
          <p:cNvSpPr>
            <a:spLocks noGrp="1"/>
          </p:cNvSpPr>
          <p:nvPr>
            <p:ph type="title"/>
          </p:nvPr>
        </p:nvSpPr>
        <p:spPr>
          <a:xfrm>
            <a:off x="530304" y="2507617"/>
            <a:ext cx="6703695" cy="4184014"/>
          </a:xfrm>
        </p:spPr>
        <p:txBody>
          <a:bodyPr anchor="b"/>
          <a:lstStyle>
            <a:lvl1pPr>
              <a:defRPr sz="3825"/>
            </a:lvl1pPr>
          </a:lstStyle>
          <a:p>
            <a:r>
              <a:rPr lang="en-US"/>
              <a:t>Click to edit Master title style</a:t>
            </a:r>
          </a:p>
        </p:txBody>
      </p:sp>
      <p:sp>
        <p:nvSpPr>
          <p:cNvPr id="3" name="Text Placeholder 2">
            <a:extLst>
              <a:ext uri="{FF2B5EF4-FFF2-40B4-BE49-F238E27FC236}">
                <a16:creationId xmlns:a16="http://schemas.microsoft.com/office/drawing/2014/main" id="{865AD503-9E01-1747-9585-9E4A659CFFBA}"/>
              </a:ext>
            </a:extLst>
          </p:cNvPr>
          <p:cNvSpPr>
            <a:spLocks noGrp="1"/>
          </p:cNvSpPr>
          <p:nvPr>
            <p:ph type="body" idx="1"/>
          </p:nvPr>
        </p:nvSpPr>
        <p:spPr>
          <a:xfrm>
            <a:off x="530304" y="6731213"/>
            <a:ext cx="6703695" cy="2200274"/>
          </a:xfrm>
        </p:spPr>
        <p:txBody>
          <a:bodyPr/>
          <a:lstStyle>
            <a:lvl1pPr marL="0" indent="0">
              <a:buNone/>
              <a:defRPr sz="1530">
                <a:solidFill>
                  <a:schemeClr val="tx1">
                    <a:tint val="75000"/>
                  </a:schemeClr>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83055F6-1B42-654E-A481-587A8DB5A967}"/>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5" name="Footer Placeholder 4">
            <a:extLst>
              <a:ext uri="{FF2B5EF4-FFF2-40B4-BE49-F238E27FC236}">
                <a16:creationId xmlns:a16="http://schemas.microsoft.com/office/drawing/2014/main" id="{8E346AC6-AEF7-EF44-BEF5-8E18318837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CEE4AE-5C30-A144-8D68-243907162415}"/>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95104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D0F9-2A28-BF47-8955-274D0C42A7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EEF795-59FC-4049-8269-7B00C127B9D4}"/>
              </a:ext>
            </a:extLst>
          </p:cNvPr>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16C37-2831-D445-AC80-B719DA03D9E1}"/>
              </a:ext>
            </a:extLst>
          </p:cNvPr>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EC1F84-11A6-AF4E-8A9C-ABEC4633D449}"/>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6" name="Footer Placeholder 5">
            <a:extLst>
              <a:ext uri="{FF2B5EF4-FFF2-40B4-BE49-F238E27FC236}">
                <a16:creationId xmlns:a16="http://schemas.microsoft.com/office/drawing/2014/main" id="{51E0E732-8A0E-0841-8A92-3F370024307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DBE461-BCB2-2145-90EF-C1AB4F725AC0}"/>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222308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40289-EF59-A24C-8323-277BC240D9F1}"/>
              </a:ext>
            </a:extLst>
          </p:cNvPr>
          <p:cNvSpPr>
            <a:spLocks noGrp="1"/>
          </p:cNvSpPr>
          <p:nvPr>
            <p:ph type="title"/>
          </p:nvPr>
        </p:nvSpPr>
        <p:spPr>
          <a:xfrm>
            <a:off x="535365" y="535517"/>
            <a:ext cx="6703695" cy="1944159"/>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8268A8-4211-0243-906A-1192CD3E53CE}"/>
              </a:ext>
            </a:extLst>
          </p:cNvPr>
          <p:cNvSpPr>
            <a:spLocks noGrp="1"/>
          </p:cNvSpPr>
          <p:nvPr>
            <p:ph type="body" idx="1"/>
          </p:nvPr>
        </p:nvSpPr>
        <p:spPr>
          <a:xfrm>
            <a:off x="535365" y="2465706"/>
            <a:ext cx="3288089"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Edit Master text styles</a:t>
            </a:r>
          </a:p>
        </p:txBody>
      </p:sp>
      <p:sp>
        <p:nvSpPr>
          <p:cNvPr id="4" name="Content Placeholder 3">
            <a:extLst>
              <a:ext uri="{FF2B5EF4-FFF2-40B4-BE49-F238E27FC236}">
                <a16:creationId xmlns:a16="http://schemas.microsoft.com/office/drawing/2014/main" id="{75D9B217-81FA-664F-87F8-EFCCC027F9F6}"/>
              </a:ext>
            </a:extLst>
          </p:cNvPr>
          <p:cNvSpPr>
            <a:spLocks noGrp="1"/>
          </p:cNvSpPr>
          <p:nvPr>
            <p:ph sz="half" idx="2"/>
          </p:nvPr>
        </p:nvSpPr>
        <p:spPr>
          <a:xfrm>
            <a:off x="535365"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F4B231-D691-5340-8103-8DF0478F9AB3}"/>
              </a:ext>
            </a:extLst>
          </p:cNvPr>
          <p:cNvSpPr>
            <a:spLocks noGrp="1"/>
          </p:cNvSpPr>
          <p:nvPr>
            <p:ph type="body" sz="quarter" idx="3"/>
          </p:nvPr>
        </p:nvSpPr>
        <p:spPr>
          <a:xfrm>
            <a:off x="3934778" y="2465706"/>
            <a:ext cx="3304282" cy="120840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Edit Master text styles</a:t>
            </a:r>
          </a:p>
        </p:txBody>
      </p:sp>
      <p:sp>
        <p:nvSpPr>
          <p:cNvPr id="6" name="Content Placeholder 5">
            <a:extLst>
              <a:ext uri="{FF2B5EF4-FFF2-40B4-BE49-F238E27FC236}">
                <a16:creationId xmlns:a16="http://schemas.microsoft.com/office/drawing/2014/main" id="{33F57F57-A576-AA47-B64F-0F2BAD503A49}"/>
              </a:ext>
            </a:extLst>
          </p:cNvPr>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F372BC-B8B7-0C49-B0E6-21CB667A49C7}"/>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8" name="Footer Placeholder 7">
            <a:extLst>
              <a:ext uri="{FF2B5EF4-FFF2-40B4-BE49-F238E27FC236}">
                <a16:creationId xmlns:a16="http://schemas.microsoft.com/office/drawing/2014/main" id="{E71E0725-4B21-CC4E-A067-16E0AA9AFCB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2C0A9A-ACBF-914C-A866-D269A4CA1688}"/>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374727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AC38-91FA-F047-9E02-D05789BA83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FFFCD6-04EE-BB42-A472-9562F35FF3E8}"/>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4" name="Footer Placeholder 3">
            <a:extLst>
              <a:ext uri="{FF2B5EF4-FFF2-40B4-BE49-F238E27FC236}">
                <a16:creationId xmlns:a16="http://schemas.microsoft.com/office/drawing/2014/main" id="{E2DCC532-24F5-FA4E-9A7C-17FC5065FE0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80EF559-4909-994A-A997-8F741BC457AD}"/>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134721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7C06A5-5F06-FD4F-861E-E5CBB7A4790A}"/>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3" name="Footer Placeholder 2">
            <a:extLst>
              <a:ext uri="{FF2B5EF4-FFF2-40B4-BE49-F238E27FC236}">
                <a16:creationId xmlns:a16="http://schemas.microsoft.com/office/drawing/2014/main" id="{A20D6DC6-FC5A-BC41-A36D-9AAD3F76AEE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E84106A-E4CB-2142-A303-C92A518F24A6}"/>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110922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9D724-7A0E-6F4C-BEFD-43F5E2AC00D4}"/>
              </a:ext>
            </a:extLst>
          </p:cNvPr>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Content Placeholder 2">
            <a:extLst>
              <a:ext uri="{FF2B5EF4-FFF2-40B4-BE49-F238E27FC236}">
                <a16:creationId xmlns:a16="http://schemas.microsoft.com/office/drawing/2014/main" id="{CA63CEFD-CE82-F341-A24F-F93F86FFB836}"/>
              </a:ext>
            </a:extLst>
          </p:cNvPr>
          <p:cNvSpPr>
            <a:spLocks noGrp="1"/>
          </p:cNvSpPr>
          <p:nvPr>
            <p:ph idx="1"/>
          </p:nvPr>
        </p:nvSpPr>
        <p:spPr>
          <a:xfrm>
            <a:off x="3304282" y="1448224"/>
            <a:ext cx="3934778" cy="7147983"/>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71A7AC-9C14-664D-B298-D929B7771B23}"/>
              </a:ext>
            </a:extLst>
          </p:cNvPr>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Edit Master text styles</a:t>
            </a:r>
          </a:p>
        </p:txBody>
      </p:sp>
      <p:sp>
        <p:nvSpPr>
          <p:cNvPr id="5" name="Date Placeholder 4">
            <a:extLst>
              <a:ext uri="{FF2B5EF4-FFF2-40B4-BE49-F238E27FC236}">
                <a16:creationId xmlns:a16="http://schemas.microsoft.com/office/drawing/2014/main" id="{605C3DB6-29D7-F549-82E5-8616FE40A341}"/>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6" name="Footer Placeholder 5">
            <a:extLst>
              <a:ext uri="{FF2B5EF4-FFF2-40B4-BE49-F238E27FC236}">
                <a16:creationId xmlns:a16="http://schemas.microsoft.com/office/drawing/2014/main" id="{D6037C25-5273-3C46-AB9C-7F43C98EBE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3C185B-D300-5B46-B0DE-31E27221EA3E}"/>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2641202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BFFD1-0B0B-2B4D-88D0-AAD860FC1F7B}"/>
              </a:ext>
            </a:extLst>
          </p:cNvPr>
          <p:cNvSpPr>
            <a:spLocks noGrp="1"/>
          </p:cNvSpPr>
          <p:nvPr>
            <p:ph type="title"/>
          </p:nvPr>
        </p:nvSpPr>
        <p:spPr>
          <a:xfrm>
            <a:off x="535365" y="670560"/>
            <a:ext cx="2506801" cy="2346960"/>
          </a:xfrm>
        </p:spPr>
        <p:txBody>
          <a:bodyPr anchor="b"/>
          <a:lstStyle>
            <a:lvl1pPr>
              <a:defRPr sz="2040"/>
            </a:lvl1pPr>
          </a:lstStyle>
          <a:p>
            <a:r>
              <a:rPr lang="en-US"/>
              <a:t>Click to edit Master title style</a:t>
            </a:r>
          </a:p>
        </p:txBody>
      </p:sp>
      <p:sp>
        <p:nvSpPr>
          <p:cNvPr id="3" name="Picture Placeholder 2">
            <a:extLst>
              <a:ext uri="{FF2B5EF4-FFF2-40B4-BE49-F238E27FC236}">
                <a16:creationId xmlns:a16="http://schemas.microsoft.com/office/drawing/2014/main" id="{47D2600E-5C2B-3B4E-9FF2-7EFC9D85CE3F}"/>
              </a:ext>
            </a:extLst>
          </p:cNvPr>
          <p:cNvSpPr>
            <a:spLocks noGrp="1"/>
          </p:cNvSpPr>
          <p:nvPr>
            <p:ph type="pic" idx="1"/>
          </p:nvPr>
        </p:nvSpPr>
        <p:spPr>
          <a:xfrm>
            <a:off x="3304282" y="1448224"/>
            <a:ext cx="3934778" cy="7147983"/>
          </a:xfrm>
        </p:spPr>
        <p:txBody>
          <a:bodyPr/>
          <a:lstStyle>
            <a:lvl1pPr marL="0" indent="0">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BE8B05B-26EC-8446-AEED-D93C6A0FFA46}"/>
              </a:ext>
            </a:extLst>
          </p:cNvPr>
          <p:cNvSpPr>
            <a:spLocks noGrp="1"/>
          </p:cNvSpPr>
          <p:nvPr>
            <p:ph type="body" sz="half" idx="2"/>
          </p:nvPr>
        </p:nvSpPr>
        <p:spPr>
          <a:xfrm>
            <a:off x="535365" y="3017520"/>
            <a:ext cx="2506801" cy="5590329"/>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Edit Master text styles</a:t>
            </a:r>
          </a:p>
        </p:txBody>
      </p:sp>
      <p:sp>
        <p:nvSpPr>
          <p:cNvPr id="5" name="Date Placeholder 4">
            <a:extLst>
              <a:ext uri="{FF2B5EF4-FFF2-40B4-BE49-F238E27FC236}">
                <a16:creationId xmlns:a16="http://schemas.microsoft.com/office/drawing/2014/main" id="{7C063D05-3CCF-2D4B-AB03-86A9AC763F61}"/>
              </a:ext>
            </a:extLst>
          </p:cNvPr>
          <p:cNvSpPr>
            <a:spLocks noGrp="1"/>
          </p:cNvSpPr>
          <p:nvPr>
            <p:ph type="dt" sz="half" idx="10"/>
          </p:nvPr>
        </p:nvSpPr>
        <p:spPr/>
        <p:txBody>
          <a:bodyPr/>
          <a:lstStyle/>
          <a:p>
            <a:fld id="{6F9021A3-0553-4043-A1A9-F303C6C59ACB}" type="datetimeFigureOut">
              <a:rPr lang="en-US" smtClean="0"/>
              <a:t>11/19/20</a:t>
            </a:fld>
            <a:endParaRPr lang="en-US" dirty="0"/>
          </a:p>
        </p:txBody>
      </p:sp>
      <p:sp>
        <p:nvSpPr>
          <p:cNvPr id="6" name="Footer Placeholder 5">
            <a:extLst>
              <a:ext uri="{FF2B5EF4-FFF2-40B4-BE49-F238E27FC236}">
                <a16:creationId xmlns:a16="http://schemas.microsoft.com/office/drawing/2014/main" id="{156409F8-B83F-AD4B-B1D8-7ADEB5F88C1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0CB865-3223-DD41-AD01-647B6F654962}"/>
              </a:ext>
            </a:extLst>
          </p:cNvPr>
          <p:cNvSpPr>
            <a:spLocks noGrp="1"/>
          </p:cNvSpPr>
          <p:nvPr>
            <p:ph type="sldNum" sz="quarter" idx="12"/>
          </p:nvPr>
        </p:nvSpPr>
        <p:spPr/>
        <p:txBody>
          <a:bodyPr/>
          <a:lstStyle/>
          <a:p>
            <a:fld id="{D33F46E5-2E91-1F4C-805B-6D2FFCB9B5CF}" type="slidenum">
              <a:rPr lang="en-US" smtClean="0"/>
              <a:t>‹#›</a:t>
            </a:fld>
            <a:endParaRPr lang="en-US" dirty="0"/>
          </a:p>
        </p:txBody>
      </p:sp>
    </p:spTree>
    <p:extLst>
      <p:ext uri="{BB962C8B-B14F-4D97-AF65-F5344CB8AC3E}">
        <p14:creationId xmlns:p14="http://schemas.microsoft.com/office/powerpoint/2010/main" val="404486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76B69B-C21A-8143-8BD2-D42C1EDB7115}"/>
              </a:ext>
            </a:extLst>
          </p:cNvPr>
          <p:cNvSpPr>
            <a:spLocks noGrp="1"/>
          </p:cNvSpPr>
          <p:nvPr>
            <p:ph type="title"/>
          </p:nvPr>
        </p:nvSpPr>
        <p:spPr>
          <a:xfrm>
            <a:off x="534353" y="535517"/>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9BBCD5-BC9B-AB4A-9DBF-4B8255B797FE}"/>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5FE804-5EAB-B848-9927-97AD24DA4E78}"/>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765">
                <a:solidFill>
                  <a:schemeClr val="tx1">
                    <a:tint val="75000"/>
                  </a:schemeClr>
                </a:solidFill>
              </a:defRPr>
            </a:lvl1pPr>
          </a:lstStyle>
          <a:p>
            <a:fld id="{6F9021A3-0553-4043-A1A9-F303C6C59ACB}" type="datetimeFigureOut">
              <a:rPr lang="en-US" smtClean="0"/>
              <a:t>11/19/20</a:t>
            </a:fld>
            <a:endParaRPr lang="en-US" dirty="0"/>
          </a:p>
        </p:txBody>
      </p:sp>
      <p:sp>
        <p:nvSpPr>
          <p:cNvPr id="5" name="Footer Placeholder 4">
            <a:extLst>
              <a:ext uri="{FF2B5EF4-FFF2-40B4-BE49-F238E27FC236}">
                <a16:creationId xmlns:a16="http://schemas.microsoft.com/office/drawing/2014/main" id="{71CDD3CD-A2B9-0848-AFD7-AA4406E29262}"/>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111E2F-D8A5-D141-A883-BD414BD7AA2E}"/>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765">
                <a:solidFill>
                  <a:schemeClr val="tx1">
                    <a:tint val="75000"/>
                  </a:schemeClr>
                </a:solidFill>
              </a:defRPr>
            </a:lvl1pPr>
          </a:lstStyle>
          <a:p>
            <a:fld id="{D33F46E5-2E91-1F4C-805B-6D2FFCB9B5CF}" type="slidenum">
              <a:rPr lang="en-US" smtClean="0"/>
              <a:t>‹#›</a:t>
            </a:fld>
            <a:endParaRPr lang="en-US" dirty="0"/>
          </a:p>
        </p:txBody>
      </p:sp>
    </p:spTree>
    <p:extLst>
      <p:ext uri="{BB962C8B-B14F-4D97-AF65-F5344CB8AC3E}">
        <p14:creationId xmlns:p14="http://schemas.microsoft.com/office/powerpoint/2010/main" val="30737399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145733" indent="-145733" algn="l" defTabSz="582930" rtl="0" eaLnBrk="1" latinLnBrk="0" hangingPunct="1">
        <a:lnSpc>
          <a:spcPct val="90000"/>
        </a:lnSpc>
        <a:spcBef>
          <a:spcPts val="638"/>
        </a:spcBef>
        <a:buFont typeface="Arial" panose="020B0604020202020204" pitchFamily="34" charset="0"/>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panose="020B0604020202020204" pitchFamily="34" charset="0"/>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panose="020B0604020202020204" pitchFamily="34" charset="0"/>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AFC53B1-1021-704F-A2CF-78A3D831A862}"/>
              </a:ext>
            </a:extLst>
          </p:cNvPr>
          <p:cNvSpPr/>
          <p:nvPr/>
        </p:nvSpPr>
        <p:spPr>
          <a:xfrm>
            <a:off x="0" y="9127066"/>
            <a:ext cx="7772400" cy="931334"/>
          </a:xfrm>
          <a:prstGeom prst="rect">
            <a:avLst/>
          </a:prstGeom>
          <a:solidFill>
            <a:schemeClr val="bg1">
              <a:lumMod val="85000"/>
            </a:schemeClr>
          </a:solidFill>
          <a:ln cap="sq">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745AB4D-71F3-B946-8CC8-211B96B7FBA1}"/>
              </a:ext>
            </a:extLst>
          </p:cNvPr>
          <p:cNvSpPr txBox="1"/>
          <p:nvPr/>
        </p:nvSpPr>
        <p:spPr>
          <a:xfrm>
            <a:off x="296331" y="2333347"/>
            <a:ext cx="7179733" cy="2092881"/>
          </a:xfrm>
          <a:prstGeom prst="rect">
            <a:avLst/>
          </a:prstGeom>
          <a:noFill/>
        </p:spPr>
        <p:txBody>
          <a:bodyPr wrap="square" lIns="182880" rIns="182880" rtlCol="0">
            <a:spAutoFit/>
          </a:bodyPr>
          <a:lstStyle/>
          <a:p>
            <a:pPr algn="just"/>
            <a:r>
              <a:rPr lang="en-US" sz="1400" dirty="0">
                <a:latin typeface="Arial" panose="020B0604020202020204" pitchFamily="34" charset="0"/>
                <a:cs typeface="Arial" panose="020B0604020202020204" pitchFamily="34" charset="0"/>
              </a:rPr>
              <a:t>Robert Jenq, MD is Deputy Chair of the Department of Genomic Medicine, an Associate Professor in the Departments of Genomic Medicine and Stem Cell Transplantation and Cellular Therapy, and Director of the Microbiome Core Facility at MD Anderson Cancer Center. He received his medical training at Oregon Health and Science University, Duke, and Memorial Sloan Kettering Cancer Center. A practicing medical oncologist, his research efforts have focused on studying the effects of the intestinal bacterial flora on outcomes following immune therapy for cancer, including hematopoietic cell transplantation and checkpoint blockade.</a:t>
            </a:r>
          </a:p>
          <a:p>
            <a:endParaRPr lang="en-US" dirty="0"/>
          </a:p>
        </p:txBody>
      </p:sp>
      <p:sp>
        <p:nvSpPr>
          <p:cNvPr id="5" name="TextBox 4">
            <a:extLst>
              <a:ext uri="{FF2B5EF4-FFF2-40B4-BE49-F238E27FC236}">
                <a16:creationId xmlns:a16="http://schemas.microsoft.com/office/drawing/2014/main" id="{F5CC2C1E-D1DE-CF42-8963-E58699BC1FCD}"/>
              </a:ext>
            </a:extLst>
          </p:cNvPr>
          <p:cNvSpPr txBox="1"/>
          <p:nvPr/>
        </p:nvSpPr>
        <p:spPr>
          <a:xfrm>
            <a:off x="2447191" y="327495"/>
            <a:ext cx="5206513" cy="140038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Robert Jenq, MD</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Associate Professor</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Genomic Medicine and Stem Cell Transplantation and Cellular Therapy</a:t>
            </a:r>
            <a:br>
              <a:rPr lang="en-US" dirty="0">
                <a:latin typeface="Arial" panose="020B0604020202020204" pitchFamily="34" charset="0"/>
                <a:cs typeface="Arial" panose="020B0604020202020204" pitchFamily="34" charset="0"/>
              </a:rPr>
            </a:br>
            <a:r>
              <a:rPr lang="en-US" sz="1300" i="1" dirty="0">
                <a:latin typeface="Arial" panose="020B0604020202020204" pitchFamily="34" charset="0"/>
                <a:cs typeface="Arial" panose="020B0604020202020204" pitchFamily="34" charset="0"/>
              </a:rPr>
              <a:t>Microbiome, Bacteria and Cancer</a:t>
            </a:r>
          </a:p>
        </p:txBody>
      </p:sp>
      <p:pic>
        <p:nvPicPr>
          <p:cNvPr id="6" name="Picture 5">
            <a:extLst>
              <a:ext uri="{FF2B5EF4-FFF2-40B4-BE49-F238E27FC236}">
                <a16:creationId xmlns:a16="http://schemas.microsoft.com/office/drawing/2014/main" id="{6B89DBD7-3D65-3849-A60D-7777ED6F30ED}"/>
              </a:ext>
            </a:extLst>
          </p:cNvPr>
          <p:cNvPicPr>
            <a:picLocks noChangeAspect="1"/>
          </p:cNvPicPr>
          <p:nvPr/>
        </p:nvPicPr>
        <p:blipFill>
          <a:blip r:embed="rId2"/>
          <a:stretch>
            <a:fillRect/>
          </a:stretch>
        </p:blipFill>
        <p:spPr>
          <a:xfrm>
            <a:off x="744315" y="327495"/>
            <a:ext cx="1288111" cy="1828800"/>
          </a:xfrm>
          <a:prstGeom prst="rect">
            <a:avLst/>
          </a:prstGeom>
          <a:ln w="25400" cap="sq" cmpd="sng">
            <a:solidFill>
              <a:schemeClr val="bg2">
                <a:lumMod val="50000"/>
              </a:schemeClr>
            </a:solidFill>
            <a:bevel/>
          </a:ln>
          <a:effectLst>
            <a:outerShdw blurRad="50800" dist="38100" dir="8100000" algn="tr" rotWithShape="0">
              <a:prstClr val="black">
                <a:alpha val="40000"/>
              </a:prstClr>
            </a:outerShdw>
          </a:effectLst>
        </p:spPr>
      </p:pic>
      <p:sp>
        <p:nvSpPr>
          <p:cNvPr id="8" name="TextBox 7">
            <a:extLst>
              <a:ext uri="{FF2B5EF4-FFF2-40B4-BE49-F238E27FC236}">
                <a16:creationId xmlns:a16="http://schemas.microsoft.com/office/drawing/2014/main" id="{D4BB5627-69C2-1742-AA01-105C0852C676}"/>
              </a:ext>
            </a:extLst>
          </p:cNvPr>
          <p:cNvSpPr txBox="1"/>
          <p:nvPr/>
        </p:nvSpPr>
        <p:spPr>
          <a:xfrm>
            <a:off x="67730" y="9370817"/>
            <a:ext cx="7636933" cy="369332"/>
          </a:xfrm>
          <a:prstGeom prst="rect">
            <a:avLst/>
          </a:prstGeom>
          <a:noFill/>
        </p:spPr>
        <p:txBody>
          <a:bodyPr wrap="square" rtlCol="0">
            <a:spAutoFit/>
          </a:bodyPr>
          <a:lstStyle/>
          <a:p>
            <a:pPr algn="ctr"/>
            <a:r>
              <a:rPr lang="fr-FR" dirty="0">
                <a:latin typeface="Arial" panose="020B0604020202020204" pitchFamily="34" charset="0"/>
                <a:cs typeface="Arial" panose="020B0604020202020204" pitchFamily="34" charset="0"/>
              </a:rPr>
              <a:t>University of Texas MD Anderson Cancer Center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747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AF9CC98A-4BA6-A646-858F-461B12C9A9A3}" vid="{9448DA37-C26E-594C-A231-7AC3EC937838}"/>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130</Words>
  <Application>Microsoft Macintosh PowerPoint</Application>
  <PresentationFormat>Custom</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cp:lastPrinted>2019-09-10T16:05:03Z</cp:lastPrinted>
  <dcterms:created xsi:type="dcterms:W3CDTF">2020-11-19T16:04:23Z</dcterms:created>
  <dcterms:modified xsi:type="dcterms:W3CDTF">2020-11-19T16:08:51Z</dcterms:modified>
</cp:coreProperties>
</file>